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59" r:id="rId4"/>
    <p:sldId id="265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2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0" r:id="rId23"/>
  </p:sldIdLst>
  <p:sldSz cx="6858000" cy="5143500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algun Gothic" panose="020B0503020000020004" pitchFamily="34" charset="-127"/>
      <p:regular r:id="rId29"/>
      <p:bold r:id="rId30"/>
    </p:embeddedFont>
    <p:embeddedFont>
      <p:font typeface="NanumSquare Neo OTF Bold" pitchFamily="2" charset="-127"/>
      <p:bold r:id="rId31"/>
    </p:embeddedFont>
    <p:embeddedFont>
      <p:font typeface="NanumSquare Neo OTF ExtraBold" pitchFamily="2" charset="-127"/>
      <p:bold r:id="rId32"/>
    </p:embeddedFont>
    <p:embeddedFont>
      <p:font typeface="NanumSquare Neo OTF Light" pitchFamily="2" charset="-127"/>
      <p:regular r:id="rId33"/>
    </p:embeddedFont>
    <p:embeddedFont>
      <p:font typeface="NanumSquare Neo OTF Regular" pitchFamily="2" charset="-127"/>
      <p:regular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D39767BF-F4D4-964A-B5FC-B9B74057C004}">
          <p14:sldIdLst>
            <p14:sldId id="256"/>
          </p14:sldIdLst>
        </p14:section>
        <p14:section name="소개" id="{E0AD5FD3-831A-FE47-B852-827727D1A661}">
          <p14:sldIdLst>
            <p14:sldId id="258"/>
            <p14:sldId id="259"/>
            <p14:sldId id="265"/>
            <p14:sldId id="260"/>
          </p14:sldIdLst>
        </p14:section>
        <p14:section name="환경설정 시작~" id="{A589AD1E-C9CE-6647-92C1-D70A0B61F6F5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82"/>
            <p14:sldId id="274"/>
            <p14:sldId id="275"/>
            <p14:sldId id="276"/>
            <p14:sldId id="277"/>
            <p14:sldId id="281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3"/>
    <a:srgbClr val="282936"/>
    <a:srgbClr val="DEA600"/>
    <a:srgbClr val="50FB7B"/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0"/>
    <p:restoredTop sz="90841"/>
  </p:normalViewPr>
  <p:slideViewPr>
    <p:cSldViewPr snapToGrid="0">
      <p:cViewPr varScale="1">
        <p:scale>
          <a:sx n="126" d="100"/>
          <a:sy n="126" d="100"/>
        </p:scale>
        <p:origin x="184" y="112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158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36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14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482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79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95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672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793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6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90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38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64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2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30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24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13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92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61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75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7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79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5962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웹</a:t>
            </a:r>
            <a:r>
              <a:rPr lang="ko-KR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개발</a:t>
            </a: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/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특강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Java, Gradle,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Framework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로 구현하는 간단한 게시판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API 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예제</a:t>
            </a:r>
            <a:endParaRPr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00CF0BE3-AC10-52AB-E923-B061279510B5}"/>
              </a:ext>
            </a:extLst>
          </p:cNvPr>
          <p:cNvSpPr txBox="1">
            <a:spLocks/>
          </p:cNvSpPr>
          <p:nvPr/>
        </p:nvSpPr>
        <p:spPr>
          <a:xfrm>
            <a:off x="544705" y="3428513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github.com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/Tianea2160/spring-practice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9F35A7-DCDA-B888-00AF-5CAAD49BAF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0" t="33500" r="6000" b="33500"/>
          <a:stretch/>
        </p:blipFill>
        <p:spPr>
          <a:xfrm>
            <a:off x="4762343" y="4532930"/>
            <a:ext cx="1127126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Git: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설치</a:t>
            </a: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433DB224-802E-38E4-5814-15F56BBEE4DE}"/>
              </a:ext>
            </a:extLst>
          </p:cNvPr>
          <p:cNvSpPr txBox="1">
            <a:spLocks/>
          </p:cNvSpPr>
          <p:nvPr/>
        </p:nvSpPr>
        <p:spPr>
          <a:xfrm>
            <a:off x="546187" y="3890844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https://git-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scm.com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/downloads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587A8-D909-6FC7-1252-78A57AA4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7" y="1492900"/>
            <a:ext cx="5772194" cy="239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3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15EC5-BA8E-7A86-F661-DCB4D4B6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84" y="914194"/>
            <a:ext cx="5658629" cy="4229306"/>
          </a:xfrm>
          <a:prstGeom prst="rect">
            <a:avLst/>
          </a:prstGeom>
        </p:spPr>
      </p:pic>
      <p:sp>
        <p:nvSpPr>
          <p:cNvPr id="5" name="도넛[D] 4">
            <a:extLst>
              <a:ext uri="{FF2B5EF4-FFF2-40B4-BE49-F238E27FC236}">
                <a16:creationId xmlns:a16="http://schemas.microsoft.com/office/drawing/2014/main" id="{7E0B23F4-496B-DD0E-DA3E-D8235B9284F2}"/>
              </a:ext>
            </a:extLst>
          </p:cNvPr>
          <p:cNvSpPr/>
          <p:nvPr/>
        </p:nvSpPr>
        <p:spPr>
          <a:xfrm>
            <a:off x="5178830" y="1105594"/>
            <a:ext cx="872836" cy="665018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4529F8-79BB-CC01-4BE7-A30923F1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5" y="914193"/>
            <a:ext cx="5061848" cy="4229307"/>
          </a:xfrm>
          <a:prstGeom prst="rect">
            <a:avLst/>
          </a:prstGeom>
        </p:spPr>
      </p:pic>
      <p:sp>
        <p:nvSpPr>
          <p:cNvPr id="8" name="도넛[D] 7">
            <a:extLst>
              <a:ext uri="{FF2B5EF4-FFF2-40B4-BE49-F238E27FC236}">
                <a16:creationId xmlns:a16="http://schemas.microsoft.com/office/drawing/2014/main" id="{B27CD563-B0D2-A18E-00F1-D6229E955114}"/>
              </a:ext>
            </a:extLst>
          </p:cNvPr>
          <p:cNvSpPr/>
          <p:nvPr/>
        </p:nvSpPr>
        <p:spPr>
          <a:xfrm>
            <a:off x="2212464" y="1413163"/>
            <a:ext cx="498763" cy="396453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5EBD9-09D7-935C-BC23-3966990F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6" y="914194"/>
            <a:ext cx="5544186" cy="42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33EC4B-6318-47CB-1DE8-3A71227794D2}"/>
              </a:ext>
            </a:extLst>
          </p:cNvPr>
          <p:cNvGrpSpPr/>
          <p:nvPr/>
        </p:nvGrpSpPr>
        <p:grpSpPr>
          <a:xfrm>
            <a:off x="635113" y="1445352"/>
            <a:ext cx="5587772" cy="2790471"/>
            <a:chOff x="545737" y="914193"/>
            <a:chExt cx="5587772" cy="27904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15EBD9-09D7-935C-BC23-3966990FE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19" t="8907" r="62127" b="51190"/>
            <a:stretch/>
          </p:blipFill>
          <p:spPr>
            <a:xfrm>
              <a:off x="545737" y="914193"/>
              <a:ext cx="2746002" cy="279047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6F9ABE-A855-6A9F-1A84-1E842F6D7036}"/>
                </a:ext>
              </a:extLst>
            </p:cNvPr>
            <p:cNvGrpSpPr/>
            <p:nvPr/>
          </p:nvGrpSpPr>
          <p:grpSpPr>
            <a:xfrm>
              <a:off x="1377116" y="1372052"/>
              <a:ext cx="3809017" cy="246221"/>
              <a:chOff x="1377116" y="1372052"/>
              <a:chExt cx="3809017" cy="246221"/>
            </a:xfrm>
          </p:grpSpPr>
          <p:cxnSp>
            <p:nvCxnSpPr>
              <p:cNvPr id="3" name="직선 연결선[R] 2">
                <a:extLst>
                  <a:ext uri="{FF2B5EF4-FFF2-40B4-BE49-F238E27FC236}">
                    <a16:creationId xmlns:a16="http://schemas.microsoft.com/office/drawing/2014/main" id="{E5B897E4-7C2E-6C91-D189-0EE0FE30D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97ED0-3380-5A68-5388-9E3D4F3EEAE3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215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디렉토리①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DDE8E6-B622-0F44-44A7-926BD7369FDF}"/>
                </a:ext>
              </a:extLst>
            </p:cNvPr>
            <p:cNvGrpSpPr/>
            <p:nvPr/>
          </p:nvGrpSpPr>
          <p:grpSpPr>
            <a:xfrm>
              <a:off x="1377116" y="1577367"/>
              <a:ext cx="3204686" cy="246221"/>
              <a:chOff x="1377116" y="1372052"/>
              <a:chExt cx="3204686" cy="246221"/>
            </a:xfrm>
          </p:grpSpPr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5650BD13-304B-D6B2-50DC-33C74CD82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5B678-8421-CA0B-DF7D-DD1422FB593D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9172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IDE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임시파일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F3A6B8-D647-C31E-36D8-F32BDEAA471A}"/>
                </a:ext>
              </a:extLst>
            </p:cNvPr>
            <p:cNvGrpSpPr/>
            <p:nvPr/>
          </p:nvGrpSpPr>
          <p:grpSpPr>
            <a:xfrm>
              <a:off x="1377116" y="1782681"/>
              <a:ext cx="3823445" cy="261610"/>
              <a:chOff x="1377116" y="1372052"/>
              <a:chExt cx="3823445" cy="261610"/>
            </a:xfrm>
          </p:grpSpPr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B0F39A86-72A3-A87D-E823-778FBA44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FC8E94-E218-D920-C0FF-B9F04175D218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5359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gradle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빌드 디렉토리</a:t>
                </a:r>
                <a:r>
                  <a:rPr lang="ko-Kore-KR" altLang="en-US" sz="1100" b="0" i="0" dirty="0">
                    <a:solidFill>
                      <a:srgbClr val="555555"/>
                    </a:solidFill>
                    <a:effectLst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②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72D69E9-473A-FCD2-ABDC-27DB12BCF43C}"/>
                </a:ext>
              </a:extLst>
            </p:cNvPr>
            <p:cNvGrpSpPr/>
            <p:nvPr/>
          </p:nvGrpSpPr>
          <p:grpSpPr>
            <a:xfrm>
              <a:off x="1377116" y="2003383"/>
              <a:ext cx="4129618" cy="246221"/>
              <a:chOff x="1377116" y="1372052"/>
              <a:chExt cx="4129618" cy="246221"/>
            </a:xfrm>
          </p:grpSpPr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9B4BFBB2-13FF-82D4-7811-930AC0D6C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116" y="1510552"/>
                <a:ext cx="2273760" cy="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8F7AC-DDDB-16C5-B7B1-4347138AEB87}"/>
                  </a:ext>
                </a:extLst>
              </p:cNvPr>
              <p:cNvSpPr txBox="1"/>
              <p:nvPr/>
            </p:nvSpPr>
            <p:spPr>
              <a:xfrm>
                <a:off x="3664563" y="1372052"/>
                <a:ext cx="18421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⭐️</a:t>
                </a:r>
                <a:r>
                  <a:rPr kumimoji="1" lang="en-US" altLang="ko-Kore-KR" sz="1000" b="1" dirty="0">
                    <a:latin typeface="NanumSquare Neo OTF Bold" pitchFamily="2" charset="-127"/>
                    <a:ea typeface="NanumSquare Neo OTF Bold" pitchFamily="2" charset="-127"/>
                  </a:rPr>
                  <a:t>JAVA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소스코드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리소스 등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...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2B2B7A-83CB-FE49-E51F-BD55738EF247}"/>
                </a:ext>
              </a:extLst>
            </p:cNvPr>
            <p:cNvGrpSpPr/>
            <p:nvPr/>
          </p:nvGrpSpPr>
          <p:grpSpPr>
            <a:xfrm>
              <a:off x="1599754" y="2419274"/>
              <a:ext cx="3906980" cy="246221"/>
              <a:chOff x="1377116" y="1361927"/>
              <a:chExt cx="3906980" cy="246221"/>
            </a:xfrm>
          </p:grpSpPr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88C5766-0855-9118-110D-439E9CC158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2051122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327F41-9D59-D638-80D2-87AE9034F21E}"/>
                  </a:ext>
                </a:extLst>
              </p:cNvPr>
              <p:cNvSpPr txBox="1"/>
              <p:nvPr/>
            </p:nvSpPr>
            <p:spPr>
              <a:xfrm>
                <a:off x="3467573" y="1361927"/>
                <a:ext cx="181652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000" b="1" dirty="0" err="1">
                    <a:latin typeface="NanumSquare Neo OTF Bold" pitchFamily="2" charset="-127"/>
                    <a:ea typeface="NanumSquare Neo OTF Bold" pitchFamily="2" charset="-127"/>
                  </a:rPr>
                  <a:t>빌드옵션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: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JDK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버전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,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 의존성 등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F9A841-8124-2F5E-EEE3-252DA587EF20}"/>
                </a:ext>
              </a:extLst>
            </p:cNvPr>
            <p:cNvGrpSpPr/>
            <p:nvPr/>
          </p:nvGrpSpPr>
          <p:grpSpPr>
            <a:xfrm>
              <a:off x="2071197" y="2624586"/>
              <a:ext cx="4062312" cy="246221"/>
              <a:chOff x="1377116" y="1372051"/>
              <a:chExt cx="4062312" cy="246221"/>
            </a:xfrm>
          </p:grpSpPr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98761662-4CB3-A01D-C0C0-404DC69334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7116" y="1495162"/>
                <a:ext cx="1579679" cy="15390"/>
              </a:xfrm>
              <a:prstGeom prst="line">
                <a:avLst/>
              </a:prstGeom>
              <a:ln w="25400">
                <a:solidFill>
                  <a:schemeClr val="tx1">
                    <a:lumMod val="60000"/>
                    <a:lumOff val="40000"/>
                  </a:schemeClr>
                </a:solidFill>
                <a:headEnd type="diamon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7987FA-0ADE-EF6C-7544-C1CE3F72B9BB}"/>
                  </a:ext>
                </a:extLst>
              </p:cNvPr>
              <p:cNvSpPr txBox="1"/>
              <p:nvPr/>
            </p:nvSpPr>
            <p:spPr>
              <a:xfrm>
                <a:off x="2996130" y="1372051"/>
                <a:ext cx="24432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DB </a:t>
                </a:r>
                <a:r>
                  <a:rPr kumimoji="1" lang="ko-KR" altLang="en-US" sz="1000" b="1" dirty="0">
                    <a:latin typeface="NanumSquare Neo OTF Bold" pitchFamily="2" charset="-127"/>
                    <a:ea typeface="NanumSquare Neo OTF Bold" pitchFamily="2" charset="-127"/>
                  </a:rPr>
                  <a:t>자동설정을 위한 </a:t>
                </a:r>
                <a:r>
                  <a:rPr kumimoji="1" lang="en-US" altLang="ko-KR" sz="1000" b="1" dirty="0">
                    <a:latin typeface="NanumSquare Neo OTF Bold" pitchFamily="2" charset="-127"/>
                    <a:ea typeface="NanumSquare Neo OTF Bold" pitchFamily="2" charset="-127"/>
                  </a:rPr>
                  <a:t>docker-compose</a:t>
                </a:r>
                <a:endParaRPr kumimoji="1" lang="ko-Kore-KR" altLang="en-US" sz="1000" b="1" dirty="0">
                  <a:latin typeface="NanumSquare Neo OTF Bold" pitchFamily="2" charset="-127"/>
                  <a:ea typeface="NanumSquare Neo OTF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87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C2211-2723-60C5-4AE2-BDDE27F4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7" y="1368181"/>
            <a:ext cx="5765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95322-0559-96FE-AD56-EF23F265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7" y="915736"/>
            <a:ext cx="5766525" cy="3919545"/>
          </a:xfrm>
          <a:prstGeom prst="rect">
            <a:avLst/>
          </a:prstGeom>
        </p:spPr>
      </p:pic>
      <p:sp>
        <p:nvSpPr>
          <p:cNvPr id="5" name="도넛[D] 4">
            <a:extLst>
              <a:ext uri="{FF2B5EF4-FFF2-40B4-BE49-F238E27FC236}">
                <a16:creationId xmlns:a16="http://schemas.microsoft.com/office/drawing/2014/main" id="{785563C8-6AF0-3AC9-91CC-23F7585E13D9}"/>
              </a:ext>
            </a:extLst>
          </p:cNvPr>
          <p:cNvSpPr/>
          <p:nvPr/>
        </p:nvSpPr>
        <p:spPr>
          <a:xfrm>
            <a:off x="4776621" y="3344274"/>
            <a:ext cx="812089" cy="396453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38414-2AF9-53DD-2CC2-6BAA6038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95" y="914194"/>
            <a:ext cx="5271007" cy="4229306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ECFC9AED-52E9-74A4-601B-554BA5EEC125}"/>
              </a:ext>
            </a:extLst>
          </p:cNvPr>
          <p:cNvSpPr/>
          <p:nvPr/>
        </p:nvSpPr>
        <p:spPr>
          <a:xfrm>
            <a:off x="2978946" y="4031079"/>
            <a:ext cx="498763" cy="396453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9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11EE7-AEBF-0398-BE16-2AC107D7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4" y="914194"/>
            <a:ext cx="5443989" cy="4229306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8661EAE1-F8A9-986F-4AAE-54BC3260B3F2}"/>
              </a:ext>
            </a:extLst>
          </p:cNvPr>
          <p:cNvSpPr/>
          <p:nvPr/>
        </p:nvSpPr>
        <p:spPr>
          <a:xfrm>
            <a:off x="4518634" y="2726714"/>
            <a:ext cx="498763" cy="396453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" name="도넛[D] 3">
            <a:extLst>
              <a:ext uri="{FF2B5EF4-FFF2-40B4-BE49-F238E27FC236}">
                <a16:creationId xmlns:a16="http://schemas.microsoft.com/office/drawing/2014/main" id="{73E444EE-9ABB-CE88-FDF9-0A7FEB2D4499}"/>
              </a:ext>
            </a:extLst>
          </p:cNvPr>
          <p:cNvSpPr/>
          <p:nvPr/>
        </p:nvSpPr>
        <p:spPr>
          <a:xfrm>
            <a:off x="2615876" y="4172273"/>
            <a:ext cx="1209812" cy="396453"/>
          </a:xfrm>
          <a:prstGeom prst="donut">
            <a:avLst>
              <a:gd name="adj" fmla="val 5741"/>
            </a:avLst>
          </a:prstGeom>
          <a:solidFill>
            <a:srgbClr val="C00000"/>
          </a:solidFill>
          <a:ln w="635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450AB-3106-7211-2DAB-34DC7DFF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4" y="914194"/>
            <a:ext cx="5443989" cy="4229306"/>
          </a:xfrm>
          <a:prstGeom prst="rect">
            <a:avLst/>
          </a:prstGeom>
        </p:spPr>
      </p:pic>
      <p:pic>
        <p:nvPicPr>
          <p:cNvPr id="1030" name="Picture 6" descr="blobpanic Discord &amp; Slack Emoji">
            <a:extLst>
              <a:ext uri="{FF2B5EF4-FFF2-40B4-BE49-F238E27FC236}">
                <a16:creationId xmlns:a16="http://schemas.microsoft.com/office/drawing/2014/main" id="{D577833E-93EE-E577-76EF-E2E4703F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17" y="3939988"/>
            <a:ext cx="674968" cy="67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F16090E-F463-64C7-1A01-002812687F97}"/>
              </a:ext>
            </a:extLst>
          </p:cNvPr>
          <p:cNvCxnSpPr/>
          <p:nvPr/>
        </p:nvCxnSpPr>
        <p:spPr>
          <a:xfrm>
            <a:off x="707004" y="2971799"/>
            <a:ext cx="1613647" cy="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BD2F656-9A66-5259-5510-73D6FC5651A5}"/>
              </a:ext>
            </a:extLst>
          </p:cNvPr>
          <p:cNvCxnSpPr/>
          <p:nvPr/>
        </p:nvCxnSpPr>
        <p:spPr>
          <a:xfrm>
            <a:off x="4631304" y="2377887"/>
            <a:ext cx="1613647" cy="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  <a:headEnd type="diamon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8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이정훈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COM’s 52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기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4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학년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이것저것 다 </a:t>
            </a:r>
            <a:r>
              <a:rPr lang="ko-KR" altLang="en-US" sz="1200" strike="sngStrike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해보는중</a:t>
            </a:r>
            <a:r>
              <a:rPr lang="en-US" altLang="ko-KR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R" sz="1200" strike="sngStrike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django</a:t>
            </a:r>
            <a:r>
              <a:rPr lang="ko-KR" altLang="en-US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하다가 다시 돌아옴</a:t>
            </a:r>
            <a:endParaRPr lang="ko-KR" altLang="en-US" sz="1200" strike="sngStrike" dirty="0">
              <a:solidFill>
                <a:schemeClr val="tx2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조현준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K-NET,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학년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</a:t>
            </a:r>
            <a:r>
              <a:rPr lang="ko-KR" altLang="en-US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strike="sngStrike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초고수</a:t>
            </a:r>
            <a:endParaRPr lang="en-US" altLang="ko-KR" sz="1200" strike="sngStrike" dirty="0">
              <a:solidFill>
                <a:schemeClr val="tx2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ko-KR" altLang="en-US" sz="1200" strike="sngStrike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어쩌다가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...?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알고리즘 스터디를 구하다 보니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그렇게 됐답니다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앞에 서있는 사람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23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99A6BF7-187C-F5A8-FBE7-4F49138F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6" y="914194"/>
            <a:ext cx="5704646" cy="4229306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39298666-3A53-2475-C17F-92FA00C5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511" y="3708137"/>
            <a:ext cx="627890" cy="6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4056B-0CE8-83A1-28F2-B6F77044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1" y="914194"/>
            <a:ext cx="5850936" cy="4229306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82464EE3-4D87-3EAE-BB41-B3313ADC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60" y="3230766"/>
            <a:ext cx="627890" cy="6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프로젝트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준비</a:t>
            </a:r>
            <a:r>
              <a:rPr lang="en-US" altLang="ko-KR" sz="2700" b="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b="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clone, java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296B2-0700-6AB4-735C-33D63DC7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7" y="914194"/>
            <a:ext cx="5704646" cy="42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3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3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주간 간단한 </a:t>
            </a: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코드예제를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통해 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Spring Framework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에 대한 큰 그림을 그려보자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이후 진행할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MVC, DI, IOC, AOP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개념을 배우기 앞서 동작하는 코드로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!</a:t>
            </a: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개념만 먼저 떼어놓고 보면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어지럽다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스터디 소개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50E07C-2D6E-8E71-3B3B-0CE4603A1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685" y="2450064"/>
            <a:ext cx="3554495" cy="17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자바 어플리케이션 개발을 위한 통합 프레임워크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주로 웹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백엔드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개발에 널리 사용된다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여러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 Module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로 구성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MVC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Security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객체지향 개발을 위한 여러 기능을 제공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IOC(Inversion Of Control)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DI(Dependency Injection)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AOP(Aspect Oriented Programming)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코드예제를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위한 환경설정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데이터베이스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자바환경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(JDK, JRE)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IDE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환경설정 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  <a:endParaRPr lang="ko-KR" altLang="en-US" sz="1200" strike="sngStrike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프로젝트 디렉토리 구조 이해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프로젝트 디렉토리 어느 위치에 어떤 파일이 있는지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파일이 어떤 역할을 하는지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어떤 정보를 기술하는지</a:t>
            </a: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오늘 할 일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2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도구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IntelliJ IDEA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또는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VisualStudio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Code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Docker Desktop, </a:t>
            </a:r>
            <a:r>
              <a:rPr lang="en-US" altLang="ko-KR" sz="1200" strike="sngStrike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MySQL DBMS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Git bash / desktop / CLI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환경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당신의 노트북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(OS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무관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OpenJDK, JRE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필요한 것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1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C55955-C02B-C9E8-79CE-A42DCF8D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7" y="1366887"/>
            <a:ext cx="5766526" cy="2410101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IntelliJ IDEA: </a:t>
            </a:r>
            <a:r>
              <a:rPr lang="ko-KR" altLang="en-US" sz="2100" b="0" dirty="0" err="1">
                <a:latin typeface="NanumSquare Neo OTF Regular" pitchFamily="2" charset="-127"/>
                <a:ea typeface="NanumSquare Neo OTF Regular" pitchFamily="2" charset="-127"/>
              </a:rPr>
              <a:t>교육라이센스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D2D33E2E-9514-CAA3-B75A-EBE2E2273650}"/>
              </a:ext>
            </a:extLst>
          </p:cNvPr>
          <p:cNvSpPr txBox="1">
            <a:spLocks/>
          </p:cNvSpPr>
          <p:nvPr/>
        </p:nvSpPr>
        <p:spPr>
          <a:xfrm>
            <a:off x="546187" y="3890844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www.jetbrains.com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/ko-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kr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/community/education/#students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69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IntelliJ IDEA: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1A9E9-19CA-39C6-797B-F4C36519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1" y="1054959"/>
            <a:ext cx="5766075" cy="2835885"/>
          </a:xfrm>
          <a:prstGeom prst="rect">
            <a:avLst/>
          </a:prstGeom>
        </p:spPr>
      </p:pic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433DB224-802E-38E4-5814-15F56BBEE4DE}"/>
              </a:ext>
            </a:extLst>
          </p:cNvPr>
          <p:cNvSpPr txBox="1">
            <a:spLocks/>
          </p:cNvSpPr>
          <p:nvPr/>
        </p:nvSpPr>
        <p:spPr>
          <a:xfrm>
            <a:off x="546187" y="3890844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www.jetbrains.com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/ko-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kr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/idea/download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7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Docker desktop: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설치</a:t>
            </a: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433DB224-802E-38E4-5814-15F56BBEE4DE}"/>
              </a:ext>
            </a:extLst>
          </p:cNvPr>
          <p:cNvSpPr txBox="1">
            <a:spLocks/>
          </p:cNvSpPr>
          <p:nvPr/>
        </p:nvSpPr>
        <p:spPr>
          <a:xfrm>
            <a:off x="546187" y="3890844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www.docker.com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/products/docker-desktop/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5A66E5-CBD9-89D0-B05E-C690B890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67" y="1381032"/>
            <a:ext cx="4516263" cy="25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2313</TotalTime>
  <Words>389</Words>
  <Application>Microsoft Macintosh PowerPoint</Application>
  <PresentationFormat>사용자 지정</PresentationFormat>
  <Paragraphs>71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NanumSquare Neo OTF ExtraBold</vt:lpstr>
      <vt:lpstr>NanumSquare Neo OTF Light</vt:lpstr>
      <vt:lpstr>NanumSquare Neo OTF Bold</vt:lpstr>
      <vt:lpstr>Lato</vt:lpstr>
      <vt:lpstr>NanumSquare Neo OTF Regular</vt:lpstr>
      <vt:lpstr>Raleway</vt:lpstr>
      <vt:lpstr>Arial</vt:lpstr>
      <vt:lpstr>Malgun Gothic</vt:lpstr>
      <vt:lpstr>Streamline</vt:lpstr>
      <vt:lpstr>웹 개발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42</cp:revision>
  <dcterms:modified xsi:type="dcterms:W3CDTF">2023-05-10T07:32:05Z</dcterms:modified>
</cp:coreProperties>
</file>